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0" r:id="rId8"/>
    <p:sldId id="261" r:id="rId9"/>
    <p:sldId id="262" r:id="rId10"/>
    <p:sldId id="263" r:id="rId11"/>
    <p:sldId id="265" r:id="rId12"/>
    <p:sldId id="267" r:id="rId13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4"/>
      <p:bold r:id="rId15"/>
    </p:embeddedFont>
    <p:embeddedFont>
      <p:font typeface="Bahnschrift Light Condensed" panose="020B0502040204020203" pitchFamily="34" charset="0"/>
      <p:regular r:id="rId16"/>
    </p:embeddedFont>
    <p:embeddedFont>
      <p:font typeface="Bahnschrift SemiBold Condensed" panose="020B0502040204020203" pitchFamily="34" charset="0"/>
      <p:bold r:id="rId17"/>
    </p:embeddedFont>
    <p:embeddedFont>
      <p:font typeface="Bahnschrift SemiCondensed" panose="020B0502040204020203" pitchFamily="34" charset="0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Franklin Gothic Demi" panose="020B0703020102020204" pitchFamily="34" charset="0"/>
      <p:regular r:id="rId24"/>
      <p:italic r:id="rId25"/>
    </p:embeddedFont>
    <p:embeddedFont>
      <p:font typeface="TT Norms" panose="020B0604020202020204" charset="0"/>
      <p:regular r:id="rId26"/>
    </p:embeddedFont>
    <p:embeddedFont>
      <p:font typeface="TT Norm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 Keyan" userId="08504547b06a88e5" providerId="LiveId" clId="{11422D21-A503-4EB6-8F04-46D5351ECA60}"/>
    <pc:docChg chg="undo custSel addSld delSld modSld sldOrd">
      <pc:chgData name="Karthi Keyan" userId="08504547b06a88e5" providerId="LiveId" clId="{11422D21-A503-4EB6-8F04-46D5351ECA60}" dt="2025-11-04T04:48:00.965" v="5072" actId="20577"/>
      <pc:docMkLst>
        <pc:docMk/>
      </pc:docMkLst>
      <pc:sldChg chg="addSp delSp modSp mod">
        <pc:chgData name="Karthi Keyan" userId="08504547b06a88e5" providerId="LiveId" clId="{11422D21-A503-4EB6-8F04-46D5351ECA60}" dt="2025-10-25T06:03:22.244" v="1675" actId="2711"/>
        <pc:sldMkLst>
          <pc:docMk/>
          <pc:sldMk cId="0" sldId="256"/>
        </pc:sldMkLst>
        <pc:spChg chg="mod">
          <ac:chgData name="Karthi Keyan" userId="08504547b06a88e5" providerId="LiveId" clId="{11422D21-A503-4EB6-8F04-46D5351ECA60}" dt="2025-10-24T15:01:10.585" v="95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3T10:16:45.647" v="218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3T10:17:28.546" v="224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10-25T06:03:22.244" v="1675" actId="2711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10-23T10:16:51.490" v="219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Karthi Keyan" userId="08504547b06a88e5" providerId="LiveId" clId="{11422D21-A503-4EB6-8F04-46D5351ECA60}" dt="2025-10-23T10:17:42.294" v="239" actId="20577"/>
          <ac:spMkLst>
            <pc:docMk/>
            <pc:sldMk cId="0" sldId="256"/>
            <ac:spMk id="15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3T10:15:22.683" v="184" actId="14100"/>
          <ac:spMkLst>
            <pc:docMk/>
            <pc:sldMk cId="0" sldId="256"/>
            <ac:spMk id="17" creationId="{8E54E12B-B79C-C0A0-E2AA-6BCDD4EF5E0D}"/>
          </ac:spMkLst>
        </pc:spChg>
      </pc:sldChg>
      <pc:sldChg chg="addSp delSp modSp mod">
        <pc:chgData name="Karthi Keyan" userId="08504547b06a88e5" providerId="LiveId" clId="{11422D21-A503-4EB6-8F04-46D5351ECA60}" dt="2025-10-25T06:03:36.238" v="1676" actId="1076"/>
        <pc:sldMkLst>
          <pc:docMk/>
          <pc:sldMk cId="0" sldId="257"/>
        </pc:sldMkLst>
        <pc:spChg chg="mod">
          <ac:chgData name="Karthi Keyan" userId="08504547b06a88e5" providerId="LiveId" clId="{11422D21-A503-4EB6-8F04-46D5351ECA60}" dt="2025-10-24T14:38:18.796" v="364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4T14:37:02.601" v="324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53:24.934" v="1457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4T14:36:33.136" v="31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10-24T14:59:18.173" v="957" actId="14100"/>
          <ac:spMkLst>
            <pc:docMk/>
            <pc:sldMk cId="0" sldId="257"/>
            <ac:spMk id="8" creationId="{00000000-0000-0000-0000-000000000000}"/>
          </ac:spMkLst>
        </pc:spChg>
        <pc:spChg chg="mod">
          <ac:chgData name="Karthi Keyan" userId="08504547b06a88e5" providerId="LiveId" clId="{11422D21-A503-4EB6-8F04-46D5351ECA60}" dt="2025-10-24T14:32:07.031" v="251" actId="113"/>
          <ac:spMkLst>
            <pc:docMk/>
            <pc:sldMk cId="0" sldId="257"/>
            <ac:spMk id="15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10-24T14:48:25.068" v="582" actId="6549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4T14:36:35.790" v="319" actId="1076"/>
          <ac:spMkLst>
            <pc:docMk/>
            <pc:sldMk cId="0" sldId="257"/>
            <ac:spMk id="18" creationId="{51A62BC3-59E3-68E7-210B-D2D9688D18E1}"/>
          </ac:spMkLst>
        </pc:spChg>
        <pc:spChg chg="add mod">
          <ac:chgData name="Karthi Keyan" userId="08504547b06a88e5" providerId="LiveId" clId="{11422D21-A503-4EB6-8F04-46D5351ECA60}" dt="2025-10-25T06:03:36.238" v="1676" actId="1076"/>
          <ac:spMkLst>
            <pc:docMk/>
            <pc:sldMk cId="0" sldId="257"/>
            <ac:spMk id="19" creationId="{1172D301-1B12-02C4-EAC3-5D977E004C7F}"/>
          </ac:spMkLst>
        </pc:spChg>
        <pc:spChg chg="add mod">
          <ac:chgData name="Karthi Keyan" userId="08504547b06a88e5" providerId="LiveId" clId="{11422D21-A503-4EB6-8F04-46D5351ECA60}" dt="2025-10-24T14:59:10.155" v="955" actId="1076"/>
          <ac:spMkLst>
            <pc:docMk/>
            <pc:sldMk cId="0" sldId="257"/>
            <ac:spMk id="20" creationId="{57AEBEBB-4062-A269-9010-E2C62333495F}"/>
          </ac:spMkLst>
        </pc:spChg>
      </pc:sldChg>
      <pc:sldChg chg="addSp delSp modSp mod">
        <pc:chgData name="Karthi Keyan" userId="08504547b06a88e5" providerId="LiveId" clId="{11422D21-A503-4EB6-8F04-46D5351ECA60}" dt="2025-10-25T06:07:34.646" v="1698" actId="1076"/>
        <pc:sldMkLst>
          <pc:docMk/>
          <pc:sldMk cId="0" sldId="258"/>
        </pc:sldMkLst>
        <pc:spChg chg="mod">
          <ac:chgData name="Karthi Keyan" userId="08504547b06a88e5" providerId="LiveId" clId="{11422D21-A503-4EB6-8F04-46D5351ECA60}" dt="2025-10-25T05:54:04.196" v="1466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48:16.875" v="1362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54:34.905" v="1475" actId="1410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53:51.394" v="1460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50:19.038" v="1383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Karthi Keyan" userId="08504547b06a88e5" providerId="LiveId" clId="{11422D21-A503-4EB6-8F04-46D5351ECA60}" dt="2025-10-25T06:04:32.132" v="1679" actId="40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Karthi Keyan" userId="08504547b06a88e5" providerId="LiveId" clId="{11422D21-A503-4EB6-8F04-46D5351ECA60}" dt="2025-10-25T05:54:31.412" v="1474" actId="1076"/>
          <ac:spMkLst>
            <pc:docMk/>
            <pc:sldMk cId="0" sldId="258"/>
            <ac:spMk id="19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5T06:06:57.411" v="1691" actId="1076"/>
          <ac:spMkLst>
            <pc:docMk/>
            <pc:sldMk cId="0" sldId="258"/>
            <ac:spMk id="31" creationId="{98688FD2-C30D-E82D-796F-BDB8A192F784}"/>
          </ac:spMkLst>
        </pc:spChg>
        <pc:spChg chg="add mod">
          <ac:chgData name="Karthi Keyan" userId="08504547b06a88e5" providerId="LiveId" clId="{11422D21-A503-4EB6-8F04-46D5351ECA60}" dt="2025-10-25T06:07:16.549" v="1695" actId="1076"/>
          <ac:spMkLst>
            <pc:docMk/>
            <pc:sldMk cId="0" sldId="258"/>
            <ac:spMk id="33" creationId="{2428FF0C-0E8D-8854-8FFE-7DB35CB425A7}"/>
          </ac:spMkLst>
        </pc:spChg>
        <pc:spChg chg="add mod">
          <ac:chgData name="Karthi Keyan" userId="08504547b06a88e5" providerId="LiveId" clId="{11422D21-A503-4EB6-8F04-46D5351ECA60}" dt="2025-10-25T06:07:34.646" v="1698" actId="1076"/>
          <ac:spMkLst>
            <pc:docMk/>
            <pc:sldMk cId="0" sldId="258"/>
            <ac:spMk id="34" creationId="{500DD501-7DB1-54B8-F6D2-C2D051B558DB}"/>
          </ac:spMkLst>
        </pc:spChg>
      </pc:sldChg>
      <pc:sldChg chg="addSp delSp modSp mod">
        <pc:chgData name="Karthi Keyan" userId="08504547b06a88e5" providerId="LiveId" clId="{11422D21-A503-4EB6-8F04-46D5351ECA60}" dt="2025-10-25T07:37:13.042" v="2019" actId="20577"/>
        <pc:sldMkLst>
          <pc:docMk/>
          <pc:sldMk cId="0" sldId="259"/>
        </pc:sldMkLst>
        <pc:spChg chg="mod">
          <ac:chgData name="Karthi Keyan" userId="08504547b06a88e5" providerId="LiveId" clId="{11422D21-A503-4EB6-8F04-46D5351ECA60}" dt="2025-10-25T07:25:45.533" v="1818" actId="14100"/>
          <ac:spMkLst>
            <pc:docMk/>
            <pc:sldMk cId="0" sldId="259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23:55.904" v="1750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37:13.042" v="2019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34:12.892" v="2002" actId="14100"/>
          <ac:spMkLst>
            <pc:docMk/>
            <pc:sldMk cId="0" sldId="259"/>
            <ac:spMk id="5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29:08.184" v="1822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23:16.755" v="1744" actId="11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29:15.742" v="1823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Karthi Keyan" userId="08504547b06a88e5" providerId="LiveId" clId="{11422D21-A503-4EB6-8F04-46D5351ECA60}" dt="2025-10-25T07:19:57.846" v="1700"/>
          <ac:spMkLst>
            <pc:docMk/>
            <pc:sldMk cId="0" sldId="259"/>
            <ac:spMk id="19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5T07:33:51.965" v="1998" actId="14100"/>
          <ac:spMkLst>
            <pc:docMk/>
            <pc:sldMk cId="0" sldId="259"/>
            <ac:spMk id="20" creationId="{15F45D4B-3B95-2570-30A0-AA3DBC968B79}"/>
          </ac:spMkLst>
        </pc:spChg>
        <pc:spChg chg="add mod">
          <ac:chgData name="Karthi Keyan" userId="08504547b06a88e5" providerId="LiveId" clId="{11422D21-A503-4EB6-8F04-46D5351ECA60}" dt="2025-10-25T07:35:33.826" v="2018" actId="20577"/>
          <ac:spMkLst>
            <pc:docMk/>
            <pc:sldMk cId="0" sldId="259"/>
            <ac:spMk id="21" creationId="{AF130DF3-A48E-5A71-6284-1EF4C383F93C}"/>
          </ac:spMkLst>
        </pc:spChg>
        <pc:grpChg chg="add mod">
          <ac:chgData name="Karthi Keyan" userId="08504547b06a88e5" providerId="LiveId" clId="{11422D21-A503-4EB6-8F04-46D5351ECA60}" dt="2025-10-25T07:34:02.942" v="2000" actId="1076"/>
          <ac:grpSpMkLst>
            <pc:docMk/>
            <pc:sldMk cId="0" sldId="259"/>
            <ac:grpSpMk id="18" creationId="{00000000-0000-0000-0000-000000000000}"/>
          </ac:grpSpMkLst>
        </pc:grpChg>
      </pc:sldChg>
      <pc:sldChg chg="addSp delSp modSp mod">
        <pc:chgData name="Karthi Keyan" userId="08504547b06a88e5" providerId="LiveId" clId="{11422D21-A503-4EB6-8F04-46D5351ECA60}" dt="2025-10-27T10:00:52.488" v="4869" actId="20577"/>
        <pc:sldMkLst>
          <pc:docMk/>
          <pc:sldMk cId="0" sldId="260"/>
        </pc:sldMkLst>
        <pc:spChg chg="mod">
          <ac:chgData name="Karthi Keyan" userId="08504547b06a88e5" providerId="LiveId" clId="{11422D21-A503-4EB6-8F04-46D5351ECA60}" dt="2025-10-25T12:16:25.255" v="2105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5T12:15:25.695" v="2079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5T12:23:12.822" v="2392" actId="14100"/>
          <ac:spMkLst>
            <pc:docMk/>
            <pc:sldMk cId="0" sldId="260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5T12:15:07.847" v="2073" actId="14100"/>
          <ac:spMkLst>
            <pc:docMk/>
            <pc:sldMk cId="0" sldId="260"/>
            <ac:spMk id="6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10-27T10:00:52.488" v="4869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Karthi Keyan" userId="08504547b06a88e5" providerId="LiveId" clId="{11422D21-A503-4EB6-8F04-46D5351ECA60}" dt="2025-10-25T12:15:03.248" v="2072" actId="1076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5T12:23:40.182" v="2422" actId="14100"/>
          <ac:spMkLst>
            <pc:docMk/>
            <pc:sldMk cId="0" sldId="260"/>
            <ac:spMk id="16" creationId="{8A8F650F-8EE2-87DE-EC17-1CAA6AD9844A}"/>
          </ac:spMkLst>
        </pc:spChg>
        <pc:spChg chg="add mod">
          <ac:chgData name="Karthi Keyan" userId="08504547b06a88e5" providerId="LiveId" clId="{11422D21-A503-4EB6-8F04-46D5351ECA60}" dt="2025-10-25T12:24:51.028" v="2443" actId="20577"/>
          <ac:spMkLst>
            <pc:docMk/>
            <pc:sldMk cId="0" sldId="260"/>
            <ac:spMk id="17" creationId="{9CAF5718-AA72-2F30-3028-E9BF74FA92A7}"/>
          </ac:spMkLst>
        </pc:spChg>
      </pc:sldChg>
      <pc:sldChg chg="addSp delSp modSp mod">
        <pc:chgData name="Karthi Keyan" userId="08504547b06a88e5" providerId="LiveId" clId="{11422D21-A503-4EB6-8F04-46D5351ECA60}" dt="2025-10-27T10:01:01.773" v="4871" actId="20577"/>
        <pc:sldMkLst>
          <pc:docMk/>
          <pc:sldMk cId="0" sldId="261"/>
        </pc:sldMkLst>
        <pc:spChg chg="mod">
          <ac:chgData name="Karthi Keyan" userId="08504547b06a88e5" providerId="LiveId" clId="{11422D21-A503-4EB6-8F04-46D5351ECA60}" dt="2025-10-26T03:15:34.398" v="274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6T03:15:08.239" v="2739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2:51.231" v="2974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2:45.169" v="2973" actId="1076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10-27T10:01:01.773" v="4871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Karthi Keyan" userId="08504547b06a88e5" providerId="LiveId" clId="{11422D21-A503-4EB6-8F04-46D5351ECA60}" dt="2025-10-26T03:05:52.106" v="2520" actId="123"/>
          <ac:spMkLst>
            <pc:docMk/>
            <pc:sldMk cId="0" sldId="261"/>
            <ac:spMk id="31" creationId="{00000000-0000-0000-0000-000000000000}"/>
          </ac:spMkLst>
        </pc:spChg>
        <pc:spChg chg="mod">
          <ac:chgData name="Karthi Keyan" userId="08504547b06a88e5" providerId="LiveId" clId="{11422D21-A503-4EB6-8F04-46D5351ECA60}" dt="2025-10-26T03:13:40.190" v="2688" actId="1076"/>
          <ac:spMkLst>
            <pc:docMk/>
            <pc:sldMk cId="0" sldId="261"/>
            <ac:spMk id="35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6T03:22:35.234" v="2901" actId="14100"/>
          <ac:spMkLst>
            <pc:docMk/>
            <pc:sldMk cId="0" sldId="261"/>
            <ac:spMk id="38" creationId="{3594E49E-3982-2AA6-3A47-B5E41E0EEF66}"/>
          </ac:spMkLst>
        </pc:spChg>
        <pc:spChg chg="add mod">
          <ac:chgData name="Karthi Keyan" userId="08504547b06a88e5" providerId="LiveId" clId="{11422D21-A503-4EB6-8F04-46D5351ECA60}" dt="2025-10-26T03:22:32.104" v="2900" actId="14100"/>
          <ac:spMkLst>
            <pc:docMk/>
            <pc:sldMk cId="0" sldId="261"/>
            <ac:spMk id="39" creationId="{875DA8DF-DF4D-E968-38D4-FC8EE9CA19AF}"/>
          </ac:spMkLst>
        </pc:spChg>
        <pc:spChg chg="mod topLvl">
          <ac:chgData name="Karthi Keyan" userId="08504547b06a88e5" providerId="LiveId" clId="{11422D21-A503-4EB6-8F04-46D5351ECA60}" dt="2025-10-26T08:43:02.048" v="2976" actId="21"/>
          <ac:spMkLst>
            <pc:docMk/>
            <pc:sldMk cId="0" sldId="261"/>
            <ac:spMk id="42" creationId="{89984E0D-7CDA-76D3-FFF7-56C09FE56563}"/>
          </ac:spMkLst>
        </pc:spChg>
        <pc:grpChg chg="mod">
          <ac:chgData name="Karthi Keyan" userId="08504547b06a88e5" providerId="LiveId" clId="{11422D21-A503-4EB6-8F04-46D5351ECA60}" dt="2025-10-26T03:23:49.892" v="2903" actId="14100"/>
          <ac:grpSpMkLst>
            <pc:docMk/>
            <pc:sldMk cId="0" sldId="261"/>
            <ac:grpSpMk id="15" creationId="{00000000-0000-0000-0000-000000000000}"/>
          </ac:grpSpMkLst>
        </pc:grpChg>
        <pc:grpChg chg="mod">
          <ac:chgData name="Karthi Keyan" userId="08504547b06a88e5" providerId="LiveId" clId="{11422D21-A503-4EB6-8F04-46D5351ECA60}" dt="2025-10-26T03:12:31.706" v="2677" actId="1076"/>
          <ac:grpSpMkLst>
            <pc:docMk/>
            <pc:sldMk cId="0" sldId="261"/>
            <ac:grpSpMk id="21" creationId="{00000000-0000-0000-0000-000000000000}"/>
          </ac:grpSpMkLst>
        </pc:grpChg>
      </pc:sldChg>
      <pc:sldChg chg="addSp delSp modSp mod">
        <pc:chgData name="Karthi Keyan" userId="08504547b06a88e5" providerId="LiveId" clId="{11422D21-A503-4EB6-8F04-46D5351ECA60}" dt="2025-10-27T10:03:09.589" v="4908" actId="1076"/>
        <pc:sldMkLst>
          <pc:docMk/>
          <pc:sldMk cId="0" sldId="262"/>
        </pc:sldMkLst>
        <pc:spChg chg="mod">
          <ac:chgData name="Karthi Keyan" userId="08504547b06a88e5" providerId="LiveId" clId="{11422D21-A503-4EB6-8F04-46D5351ECA60}" dt="2025-10-26T08:44:49.021" v="3006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0:38.076" v="2939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3:09.589" v="4908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7:43.675" v="3323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4:17.415" v="2999" actId="14100"/>
          <ac:spMkLst>
            <pc:docMk/>
            <pc:sldMk cId="0" sldId="262"/>
            <ac:spMk id="18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2:43.495" v="4901" actId="20577"/>
          <ac:spMkLst>
            <pc:docMk/>
            <pc:sldMk cId="0" sldId="262"/>
            <ac:spMk id="24" creationId="{00000000-0000-0000-0000-000000000000}"/>
          </ac:spMkLst>
        </pc:spChg>
        <pc:spChg chg="mod">
          <ac:chgData name="Karthi Keyan" userId="08504547b06a88e5" providerId="LiveId" clId="{11422D21-A503-4EB6-8F04-46D5351ECA60}" dt="2025-10-26T08:47:33.317" v="3321" actId="1076"/>
          <ac:spMkLst>
            <pc:docMk/>
            <pc:sldMk cId="0" sldId="262"/>
            <ac:spMk id="33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6T08:43:53.702" v="2996" actId="1076"/>
          <ac:spMkLst>
            <pc:docMk/>
            <pc:sldMk cId="0" sldId="262"/>
            <ac:spMk id="36" creationId="{F50745CF-8DBD-CA40-F690-8DBEA2E95996}"/>
          </ac:spMkLst>
        </pc:spChg>
        <pc:spChg chg="add mod">
          <ac:chgData name="Karthi Keyan" userId="08504547b06a88e5" providerId="LiveId" clId="{11422D21-A503-4EB6-8F04-46D5351ECA60}" dt="2025-10-26T08:46:58.121" v="3312"/>
          <ac:spMkLst>
            <pc:docMk/>
            <pc:sldMk cId="0" sldId="262"/>
            <ac:spMk id="37" creationId="{7CAA356F-4D72-4024-26C1-81F7127E4E31}"/>
          </ac:spMkLst>
        </pc:spChg>
      </pc:sldChg>
      <pc:sldChg chg="addSp delSp modSp mod">
        <pc:chgData name="Karthi Keyan" userId="08504547b06a88e5" providerId="LiveId" clId="{11422D21-A503-4EB6-8F04-46D5351ECA60}" dt="2025-10-27T10:02:53.248" v="4905" actId="20577"/>
        <pc:sldMkLst>
          <pc:docMk/>
          <pc:sldMk cId="0" sldId="263"/>
        </pc:sldMkLst>
        <pc:spChg chg="mod">
          <ac:chgData name="Karthi Keyan" userId="08504547b06a88e5" providerId="LiveId" clId="{11422D21-A503-4EB6-8F04-46D5351ECA60}" dt="2025-10-26T12:18:58.394" v="3376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6T12:19:14.191" v="3378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6T12:33:59.581" v="3736" actId="14100"/>
          <ac:spMkLst>
            <pc:docMk/>
            <pc:sldMk cId="0" sldId="263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2:53.248" v="4905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Karthi Keyan" userId="08504547b06a88e5" providerId="LiveId" clId="{11422D21-A503-4EB6-8F04-46D5351ECA60}" dt="2025-10-26T12:21:45.160" v="3382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Karthi Keyan" userId="08504547b06a88e5" providerId="LiveId" clId="{11422D21-A503-4EB6-8F04-46D5351ECA60}" dt="2025-10-26T12:19:48.090" v="3380" actId="1076"/>
          <ac:spMkLst>
            <pc:docMk/>
            <pc:sldMk cId="0" sldId="263"/>
            <ac:spMk id="18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6T12:22:00.772" v="3384" actId="1076"/>
          <ac:spMkLst>
            <pc:docMk/>
            <pc:sldMk cId="0" sldId="263"/>
            <ac:spMk id="19" creationId="{6BF6354B-6DAD-7072-4956-B6B8B0209279}"/>
          </ac:spMkLst>
        </pc:spChg>
        <pc:spChg chg="add mod">
          <ac:chgData name="Karthi Keyan" userId="08504547b06a88e5" providerId="LiveId" clId="{11422D21-A503-4EB6-8F04-46D5351ECA60}" dt="2025-10-26T12:33:34.410" v="3734" actId="20577"/>
          <ac:spMkLst>
            <pc:docMk/>
            <pc:sldMk cId="0" sldId="263"/>
            <ac:spMk id="20" creationId="{DFADFE73-1A3D-5B04-A8BF-4882866E8175}"/>
          </ac:spMkLst>
        </pc:spChg>
        <pc:spChg chg="mod">
          <ac:chgData name="Karthi Keyan" userId="08504547b06a88e5" providerId="LiveId" clId="{11422D21-A503-4EB6-8F04-46D5351ECA60}" dt="2025-10-27T08:49:07.017" v="4408"/>
          <ac:spMkLst>
            <pc:docMk/>
            <pc:sldMk cId="0" sldId="263"/>
            <ac:spMk id="21" creationId="{B8B500B0-A541-1746-D22C-B29448B1E27A}"/>
          </ac:spMkLst>
        </pc:spChg>
        <pc:grpChg chg="add mod">
          <ac:chgData name="Karthi Keyan" userId="08504547b06a88e5" providerId="LiveId" clId="{11422D21-A503-4EB6-8F04-46D5351ECA60}" dt="2025-10-27T08:49:12.878" v="4410" actId="1076"/>
          <ac:grpSpMkLst>
            <pc:docMk/>
            <pc:sldMk cId="0" sldId="263"/>
            <ac:grpSpMk id="5" creationId="{E1CCCFFE-29D1-F50E-E46C-A6D79273A83A}"/>
          </ac:grpSpMkLst>
        </pc:grpChg>
      </pc:sldChg>
      <pc:sldChg chg="addSp delSp modSp mod ord">
        <pc:chgData name="Karthi Keyan" userId="08504547b06a88e5" providerId="LiveId" clId="{11422D21-A503-4EB6-8F04-46D5351ECA60}" dt="2025-11-04T04:01:02.957" v="5051" actId="20577"/>
        <pc:sldMkLst>
          <pc:docMk/>
          <pc:sldMk cId="0" sldId="264"/>
        </pc:sldMkLst>
        <pc:spChg chg="mod">
          <ac:chgData name="Karthi Keyan" userId="08504547b06a88e5" providerId="LiveId" clId="{11422D21-A503-4EB6-8F04-46D5351ECA60}" dt="2025-10-27T08:50:01.843" v="4421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45:10.363" v="4336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49:59.707" v="4420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55:12.259" v="4599" actId="14100"/>
          <ac:spMkLst>
            <pc:docMk/>
            <pc:sldMk cId="0" sldId="264"/>
            <ac:spMk id="5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55:04.574" v="4597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0:38.641" v="4867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42:32.711" v="4307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Karthi Keyan" userId="08504547b06a88e5" providerId="LiveId" clId="{11422D21-A503-4EB6-8F04-46D5351ECA60}" dt="2025-10-27T08:46:22.311" v="4376"/>
          <ac:spMkLst>
            <pc:docMk/>
            <pc:sldMk cId="0" sldId="264"/>
            <ac:spMk id="19" creationId="{F0851EDB-33F3-11F5-29F2-46CF435F0154}"/>
          </ac:spMkLst>
        </pc:spChg>
        <pc:spChg chg="add mod">
          <ac:chgData name="Karthi Keyan" userId="08504547b06a88e5" providerId="LiveId" clId="{11422D21-A503-4EB6-8F04-46D5351ECA60}" dt="2025-10-27T08:50:13.514" v="4423" actId="1076"/>
          <ac:spMkLst>
            <pc:docMk/>
            <pc:sldMk cId="0" sldId="264"/>
            <ac:spMk id="22" creationId="{CC584DB6-B120-6115-2860-1CD731FA9E3C}"/>
          </ac:spMkLst>
        </pc:spChg>
        <pc:spChg chg="add mod">
          <ac:chgData name="Karthi Keyan" userId="08504547b06a88e5" providerId="LiveId" clId="{11422D21-A503-4EB6-8F04-46D5351ECA60}" dt="2025-11-04T04:01:02.957" v="5051" actId="20577"/>
          <ac:spMkLst>
            <pc:docMk/>
            <pc:sldMk cId="0" sldId="264"/>
            <ac:spMk id="23" creationId="{B57F68DB-4ED0-656C-8697-0B8D7308CEF3}"/>
          </ac:spMkLst>
        </pc:spChg>
        <pc:grpChg chg="add mod">
          <ac:chgData name="Karthi Keyan" userId="08504547b06a88e5" providerId="LiveId" clId="{11422D21-A503-4EB6-8F04-46D5351ECA60}" dt="2025-10-27T08:50:11.167" v="4422" actId="1076"/>
          <ac:grpSpMkLst>
            <pc:docMk/>
            <pc:sldMk cId="0" sldId="264"/>
            <ac:grpSpMk id="18" creationId="{026E9AFD-5754-B579-04C5-EF3D9E5E6F0F}"/>
          </ac:grpSpMkLst>
        </pc:grpChg>
      </pc:sldChg>
      <pc:sldChg chg="addSp delSp modSp mod ord">
        <pc:chgData name="Karthi Keyan" userId="08504547b06a88e5" providerId="LiveId" clId="{11422D21-A503-4EB6-8F04-46D5351ECA60}" dt="2025-10-27T10:02:12.360" v="4893" actId="20577"/>
        <pc:sldMkLst>
          <pc:docMk/>
          <pc:sldMk cId="0" sldId="265"/>
        </pc:sldMkLst>
        <pc:spChg chg="mod">
          <ac:chgData name="Karthi Keyan" userId="08504547b06a88e5" providerId="LiveId" clId="{11422D21-A503-4EB6-8F04-46D5351ECA60}" dt="2025-10-26T17:17:27.448" v="4296" actId="14100"/>
          <ac:spMkLst>
            <pc:docMk/>
            <pc:sldMk cId="0" sldId="265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6T17:11:00.848" v="3849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6T17:17:56.162" v="4301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6T16:59:57.641" v="3822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Karthi Keyan" userId="08504547b06a88e5" providerId="LiveId" clId="{11422D21-A503-4EB6-8F04-46D5351ECA60}" dt="2025-10-26T16:56:21.476" v="3819" actId="2711"/>
          <ac:spMkLst>
            <pc:docMk/>
            <pc:sldMk cId="0" sldId="265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2:12.360" v="4893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Karthi Keyan" userId="08504547b06a88e5" providerId="LiveId" clId="{11422D21-A503-4EB6-8F04-46D5351ECA60}" dt="2025-10-26T17:17:46.478" v="4300" actId="1076"/>
          <ac:spMkLst>
            <pc:docMk/>
            <pc:sldMk cId="0" sldId="265"/>
            <ac:spMk id="29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6T17:07:16.327" v="3828"/>
          <ac:spMkLst>
            <pc:docMk/>
            <pc:sldMk cId="0" sldId="265"/>
            <ac:spMk id="34" creationId="{9B724FC1-6DC9-5538-8AC4-368629EA5F64}"/>
          </ac:spMkLst>
        </pc:spChg>
        <pc:spChg chg="add mod">
          <ac:chgData name="Karthi Keyan" userId="08504547b06a88e5" providerId="LiveId" clId="{11422D21-A503-4EB6-8F04-46D5351ECA60}" dt="2025-10-26T17:17:05.717" v="4292" actId="113"/>
          <ac:spMkLst>
            <pc:docMk/>
            <pc:sldMk cId="0" sldId="265"/>
            <ac:spMk id="35" creationId="{855D1F05-C954-D5D6-677E-2EE4A02751CE}"/>
          </ac:spMkLst>
        </pc:spChg>
      </pc:sldChg>
      <pc:sldChg chg="addSp delSp modSp mod ord">
        <pc:chgData name="Karthi Keyan" userId="08504547b06a88e5" providerId="LiveId" clId="{11422D21-A503-4EB6-8F04-46D5351ECA60}" dt="2025-10-27T10:00:01.427" v="4861" actId="20577"/>
        <pc:sldMkLst>
          <pc:docMk/>
          <pc:sldMk cId="0" sldId="266"/>
        </pc:sldMkLst>
        <pc:spChg chg="mod">
          <ac:chgData name="Karthi Keyan" userId="08504547b06a88e5" providerId="LiveId" clId="{11422D21-A503-4EB6-8F04-46D5351ECA60}" dt="2025-10-27T09:58:08.872" v="4841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10-27T09:53:43.803" v="4606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10-27T09:58:19.875" v="4845" actId="14100"/>
          <ac:spMkLst>
            <pc:docMk/>
            <pc:sldMk cId="0" sldId="266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7T09:58:11.945" v="4842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0:01.427" v="4861" actId="2057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Karthi Keyan" userId="08504547b06a88e5" providerId="LiveId" clId="{11422D21-A503-4EB6-8F04-46D5351ECA60}" dt="2025-10-27T09:54:20.302" v="4629" actId="2711"/>
          <ac:spMkLst>
            <pc:docMk/>
            <pc:sldMk cId="0" sldId="266"/>
            <ac:spMk id="16" creationId="{00000000-0000-0000-0000-000000000000}"/>
          </ac:spMkLst>
        </pc:spChg>
        <pc:spChg chg="add mod">
          <ac:chgData name="Karthi Keyan" userId="08504547b06a88e5" providerId="LiveId" clId="{11422D21-A503-4EB6-8F04-46D5351ECA60}" dt="2025-10-27T09:55:00.474" v="4640" actId="1076"/>
          <ac:spMkLst>
            <pc:docMk/>
            <pc:sldMk cId="0" sldId="266"/>
            <ac:spMk id="20" creationId="{E37373CA-6D0F-0092-9AFF-C66BCDBAB990}"/>
          </ac:spMkLst>
        </pc:spChg>
        <pc:spChg chg="add mod">
          <ac:chgData name="Karthi Keyan" userId="08504547b06a88e5" providerId="LiveId" clId="{11422D21-A503-4EB6-8F04-46D5351ECA60}" dt="2025-10-27T09:58:25.278" v="4846" actId="20577"/>
          <ac:spMkLst>
            <pc:docMk/>
            <pc:sldMk cId="0" sldId="266"/>
            <ac:spMk id="21" creationId="{C20B871B-18F8-2111-5E51-3DC53D6691B3}"/>
          </ac:spMkLst>
        </pc:spChg>
        <pc:grpChg chg="mod">
          <ac:chgData name="Karthi Keyan" userId="08504547b06a88e5" providerId="LiveId" clId="{11422D21-A503-4EB6-8F04-46D5351ECA60}" dt="2025-10-27T09:55:05.712" v="4642" actId="1076"/>
          <ac:grpSpMkLst>
            <pc:docMk/>
            <pc:sldMk cId="0" sldId="266"/>
            <ac:grpSpMk id="7" creationId="{00000000-0000-0000-0000-000000000000}"/>
          </ac:grpSpMkLst>
        </pc:grpChg>
      </pc:sldChg>
      <pc:sldChg chg="addSp delSp modSp add del mod">
        <pc:chgData name="Karthi Keyan" userId="08504547b06a88e5" providerId="LiveId" clId="{11422D21-A503-4EB6-8F04-46D5351ECA60}" dt="2025-11-04T04:48:00.965" v="5072" actId="20577"/>
        <pc:sldMkLst>
          <pc:docMk/>
          <pc:sldMk cId="0" sldId="267"/>
        </pc:sldMkLst>
        <pc:spChg chg="mod">
          <ac:chgData name="Karthi Keyan" userId="08504547b06a88e5" providerId="LiveId" clId="{11422D21-A503-4EB6-8F04-46D5351ECA60}" dt="2025-10-27T10:05:21.808" v="4965" actId="14100"/>
          <ac:spMkLst>
            <pc:docMk/>
            <pc:sldMk cId="0" sldId="267"/>
            <ac:spMk id="2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11-04T04:47:52.950" v="5052" actId="20577"/>
          <ac:spMkLst>
            <pc:docMk/>
            <pc:sldMk cId="0" sldId="267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8:31.320" v="5042" actId="113"/>
          <ac:spMkLst>
            <pc:docMk/>
            <pc:sldMk cId="0" sldId="267"/>
            <ac:spMk id="11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7:22.484" v="5035" actId="1076"/>
          <ac:spMkLst>
            <pc:docMk/>
            <pc:sldMk cId="0" sldId="267"/>
            <ac:spMk id="24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5:13.977" v="4960" actId="1076"/>
          <ac:spMkLst>
            <pc:docMk/>
            <pc:sldMk cId="0" sldId="267"/>
            <ac:spMk id="25" creationId="{00000000-0000-0000-0000-000000000000}"/>
          </ac:spMkLst>
        </pc:spChg>
        <pc:spChg chg="mod">
          <ac:chgData name="Karthi Keyan" userId="08504547b06a88e5" providerId="LiveId" clId="{11422D21-A503-4EB6-8F04-46D5351ECA60}" dt="2025-10-27T10:05:25.669" v="4966" actId="1076"/>
          <ac:spMkLst>
            <pc:docMk/>
            <pc:sldMk cId="0" sldId="267"/>
            <ac:spMk id="26" creationId="{00000000-0000-0000-0000-000000000000}"/>
          </ac:spMkLst>
        </pc:spChg>
        <pc:spChg chg="add mod">
          <ac:chgData name="Karthi Keyan" userId="08504547b06a88e5" providerId="LiveId" clId="{11422D21-A503-4EB6-8F04-46D5351ECA60}" dt="2025-11-04T04:48:00.965" v="5072" actId="20577"/>
          <ac:spMkLst>
            <pc:docMk/>
            <pc:sldMk cId="0" sldId="267"/>
            <ac:spMk id="28" creationId="{4B80CAC5-6EE0-1668-A57E-EFFEF0E3135F}"/>
          </ac:spMkLst>
        </pc:spChg>
      </pc:sldChg>
      <pc:sldChg chg="del">
        <pc:chgData name="Karthi Keyan" userId="08504547b06a88e5" providerId="LiveId" clId="{11422D21-A503-4EB6-8F04-46D5351ECA60}" dt="2025-10-27T10:03:30.709" v="4911" actId="47"/>
        <pc:sldMkLst>
          <pc:docMk/>
          <pc:sldMk cId="0" sldId="268"/>
        </pc:sldMkLst>
      </pc:sldChg>
      <pc:sldChg chg="del">
        <pc:chgData name="Karthi Keyan" userId="08504547b06a88e5" providerId="LiveId" clId="{11422D21-A503-4EB6-8F04-46D5351ECA60}" dt="2025-10-27T10:03:28.817" v="4910" actId="47"/>
        <pc:sldMkLst>
          <pc:docMk/>
          <pc:sldMk cId="0" sldId="269"/>
        </pc:sldMkLst>
      </pc:sldChg>
      <pc:sldChg chg="addSp modSp del mod">
        <pc:chgData name="Karthi Keyan" userId="08504547b06a88e5" providerId="LiveId" clId="{11422D21-A503-4EB6-8F04-46D5351ECA60}" dt="2025-10-27T10:03:27.022" v="4909" actId="47"/>
        <pc:sldMkLst>
          <pc:docMk/>
          <pc:sldMk cId="0" sldId="270"/>
        </pc:sldMkLst>
      </pc:sldChg>
      <pc:sldChg chg="add del setBg">
        <pc:chgData name="Karthi Keyan" userId="08504547b06a88e5" providerId="LiveId" clId="{11422D21-A503-4EB6-8F04-46D5351ECA60}" dt="2025-10-27T08:42:08.234" v="4303"/>
        <pc:sldMkLst>
          <pc:docMk/>
          <pc:sldMk cId="2048439515" sldId="271"/>
        </pc:sldMkLst>
      </pc:sldChg>
      <pc:sldChg chg="modSp add del mod ord setBg">
        <pc:chgData name="Karthi Keyan" userId="08504547b06a88e5" providerId="LiveId" clId="{11422D21-A503-4EB6-8F04-46D5351ECA60}" dt="2025-10-26T08:37:25.961" v="2914"/>
        <pc:sldMkLst>
          <pc:docMk/>
          <pc:sldMk cId="3397997383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1.jpeg"/><Relationship Id="rId5" Type="http://schemas.openxmlformats.org/officeDocument/2006/relationships/image" Target="../media/image5.sv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4.jpeg"/><Relationship Id="rId5" Type="http://schemas.openxmlformats.org/officeDocument/2006/relationships/image" Target="../media/image5.svg"/><Relationship Id="rId10" Type="http://schemas.openxmlformats.org/officeDocument/2006/relationships/image" Target="../media/image13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10" Type="http://schemas.openxmlformats.org/officeDocument/2006/relationships/image" Target="../media/image11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413" y="2851830"/>
            <a:ext cx="18310123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0" y="0"/>
                </a:lnTo>
                <a:lnTo>
                  <a:pt x="20461500" y="7477748"/>
                </a:lnTo>
                <a:lnTo>
                  <a:pt x="0" y="747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44200" y="1943100"/>
            <a:ext cx="1295400" cy="990600"/>
          </a:xfrm>
          <a:custGeom>
            <a:avLst/>
            <a:gdLst/>
            <a:ahLst/>
            <a:cxnLst/>
            <a:rect l="l" t="t" r="r" b="b"/>
            <a:pathLst>
              <a:path w="735531" h="543604">
                <a:moveTo>
                  <a:pt x="0" y="0"/>
                </a:moveTo>
                <a:lnTo>
                  <a:pt x="735532" y="0"/>
                </a:lnTo>
                <a:lnTo>
                  <a:pt x="735532" y="543605"/>
                </a:lnTo>
                <a:lnTo>
                  <a:pt x="0" y="54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78839" y="8698677"/>
            <a:ext cx="1079973" cy="663769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6" y="0"/>
                </a:lnTo>
                <a:lnTo>
                  <a:pt x="637066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2573" y="1538449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744200" y="3301733"/>
            <a:ext cx="8546728" cy="453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50"/>
              </a:lnSpc>
            </a:pPr>
            <a:r>
              <a:rPr lang="en-US" sz="1143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  <a:t>Health</a:t>
            </a:r>
          </a:p>
          <a:p>
            <a:pPr algn="l">
              <a:lnSpc>
                <a:spcPts val="11550"/>
              </a:lnSpc>
            </a:pPr>
            <a:r>
              <a:rPr lang="en-US" sz="1143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  <a:t>Care Analytics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000" y="2421291"/>
            <a:ext cx="2078506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1</a:t>
            </a:r>
          </a:p>
        </p:txBody>
      </p:sp>
      <p:sp>
        <p:nvSpPr>
          <p:cNvPr id="16" name="Freeform 16"/>
          <p:cNvSpPr/>
          <p:nvPr/>
        </p:nvSpPr>
        <p:spPr>
          <a:xfrm>
            <a:off x="5880114" y="4659483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8E54E12B-B79C-C0A0-E2AA-6BCDD4EF5E0D}"/>
              </a:ext>
            </a:extLst>
          </p:cNvPr>
          <p:cNvSpPr/>
          <p:nvPr/>
        </p:nvSpPr>
        <p:spPr>
          <a:xfrm>
            <a:off x="2209800" y="2421291"/>
            <a:ext cx="5562600" cy="7142107"/>
          </a:xfrm>
          <a:custGeom>
            <a:avLst/>
            <a:gdLst/>
            <a:ahLst/>
            <a:cxnLst/>
            <a:rect l="l" t="t" r="r" b="b"/>
            <a:pathLst>
              <a:path w="4622926" h="6324898">
                <a:moveTo>
                  <a:pt x="0" y="0"/>
                </a:moveTo>
                <a:lnTo>
                  <a:pt x="4622926" y="0"/>
                </a:lnTo>
                <a:lnTo>
                  <a:pt x="4622926" y="6324898"/>
                </a:lnTo>
                <a:lnTo>
                  <a:pt x="0" y="6324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7600" y="1179047"/>
            <a:ext cx="914401" cy="821821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6132" y="9258300"/>
            <a:ext cx="1077664" cy="487232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2124" y="2852389"/>
            <a:ext cx="18310123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72600" y="2150412"/>
            <a:ext cx="575236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Date diff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943306" y="2000868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4" y="0"/>
                </a:lnTo>
                <a:lnTo>
                  <a:pt x="1965944" y="1533436"/>
                </a:lnTo>
                <a:lnTo>
                  <a:pt x="0" y="1533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6BF6354B-6DAD-7072-4956-B6B8B0209279}"/>
              </a:ext>
            </a:extLst>
          </p:cNvPr>
          <p:cNvSpPr/>
          <p:nvPr/>
        </p:nvSpPr>
        <p:spPr>
          <a:xfrm>
            <a:off x="7924800" y="3590765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DFADFE73-1A3D-5B04-A8BF-4882866E8175}"/>
              </a:ext>
            </a:extLst>
          </p:cNvPr>
          <p:cNvSpPr/>
          <p:nvPr/>
        </p:nvSpPr>
        <p:spPr>
          <a:xfrm>
            <a:off x="8125703" y="4513830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Average duration days for each diagnosis  :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analysis shows that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Insulin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has the longest average prescription duration (9 days)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While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Painkillers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Paracetamol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are prescribed for shorter periods (4–5 days).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E1CCCFFE-29D1-F50E-E46C-A6D79273A83A}"/>
              </a:ext>
            </a:extLst>
          </p:cNvPr>
          <p:cNvGrpSpPr/>
          <p:nvPr/>
        </p:nvGrpSpPr>
        <p:grpSpPr>
          <a:xfrm>
            <a:off x="1665347" y="3501121"/>
            <a:ext cx="4571983" cy="4545819"/>
            <a:chOff x="-26706" y="0"/>
            <a:chExt cx="708320" cy="351002"/>
          </a:xfrm>
        </p:grpSpPr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B8B500B0-A541-1746-D22C-B29448B1E27A}"/>
                </a:ext>
              </a:extLst>
            </p:cNvPr>
            <p:cNvSpPr/>
            <p:nvPr/>
          </p:nvSpPr>
          <p:spPr>
            <a:xfrm>
              <a:off x="-26706" y="0"/>
              <a:ext cx="708320" cy="351002"/>
            </a:xfrm>
            <a:custGeom>
              <a:avLst/>
              <a:gdLst/>
              <a:ahLst/>
              <a:cxnLst/>
              <a:rect l="l" t="t" r="r" b="b"/>
              <a:pathLst>
                <a:path w="708320" h="377476">
                  <a:moveTo>
                    <a:pt x="38947" y="0"/>
                  </a:moveTo>
                  <a:lnTo>
                    <a:pt x="669373" y="0"/>
                  </a:lnTo>
                  <a:cubicBezTo>
                    <a:pt x="679702" y="0"/>
                    <a:pt x="689609" y="4103"/>
                    <a:pt x="696912" y="11407"/>
                  </a:cubicBezTo>
                  <a:cubicBezTo>
                    <a:pt x="704216" y="18711"/>
                    <a:pt x="708320" y="28617"/>
                    <a:pt x="708320" y="38947"/>
                  </a:cubicBezTo>
                  <a:lnTo>
                    <a:pt x="708320" y="338529"/>
                  </a:lnTo>
                  <a:cubicBezTo>
                    <a:pt x="708320" y="348858"/>
                    <a:pt x="704216" y="358764"/>
                    <a:pt x="696912" y="366068"/>
                  </a:cubicBezTo>
                  <a:cubicBezTo>
                    <a:pt x="689609" y="373372"/>
                    <a:pt x="679702" y="377476"/>
                    <a:pt x="669373" y="377476"/>
                  </a:cubicBezTo>
                  <a:lnTo>
                    <a:pt x="38947" y="377476"/>
                  </a:lnTo>
                  <a:cubicBezTo>
                    <a:pt x="28617" y="377476"/>
                    <a:pt x="18711" y="373372"/>
                    <a:pt x="11407" y="366068"/>
                  </a:cubicBezTo>
                  <a:cubicBezTo>
                    <a:pt x="4103" y="358764"/>
                    <a:pt x="0" y="348858"/>
                    <a:pt x="0" y="338529"/>
                  </a:cubicBezTo>
                  <a:lnTo>
                    <a:pt x="0" y="38947"/>
                  </a:lnTo>
                  <a:cubicBezTo>
                    <a:pt x="0" y="28617"/>
                    <a:pt x="4103" y="18711"/>
                    <a:pt x="11407" y="11407"/>
                  </a:cubicBezTo>
                  <a:cubicBezTo>
                    <a:pt x="18711" y="4103"/>
                    <a:pt x="28617" y="0"/>
                    <a:pt x="38947" y="0"/>
                  </a:cubicBezTo>
                  <a:close/>
                </a:path>
              </a:pathLst>
            </a:custGeom>
            <a:blipFill>
              <a:blip r:embed="rId11"/>
              <a:stretch>
                <a:fillRect t="-12509" b="-1250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9460" y="723900"/>
            <a:ext cx="822539" cy="838199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59684" y="8900829"/>
            <a:ext cx="1042810" cy="550931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2002" y="3675979"/>
            <a:ext cx="5848383" cy="4030129"/>
          </a:xfrm>
          <a:custGeom>
            <a:avLst/>
            <a:gdLst/>
            <a:ahLst/>
            <a:cxnLst/>
            <a:rect l="l" t="t" r="r" b="b"/>
            <a:pathLst>
              <a:path w="5848383" h="4030129">
                <a:moveTo>
                  <a:pt x="0" y="0"/>
                </a:moveTo>
                <a:lnTo>
                  <a:pt x="5848383" y="0"/>
                </a:lnTo>
                <a:lnTo>
                  <a:pt x="5848383" y="4030129"/>
                </a:lnTo>
                <a:lnTo>
                  <a:pt x="0" y="4030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9820" y="1875531"/>
            <a:ext cx="1479333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Complex Joins &amp; aggregate functions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011</a:t>
            </a:r>
          </a:p>
        </p:txBody>
      </p:sp>
      <p:sp>
        <p:nvSpPr>
          <p:cNvPr id="29" name="Freeform 29"/>
          <p:cNvSpPr/>
          <p:nvPr/>
        </p:nvSpPr>
        <p:spPr>
          <a:xfrm>
            <a:off x="12046249" y="7098087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9B724FC1-6DC9-5538-8AC4-368629EA5F64}"/>
              </a:ext>
            </a:extLst>
          </p:cNvPr>
          <p:cNvSpPr/>
          <p:nvPr/>
        </p:nvSpPr>
        <p:spPr>
          <a:xfrm>
            <a:off x="7924800" y="3590765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55D1F05-C954-D5D6-677E-2EE4A02751CE}"/>
              </a:ext>
            </a:extLst>
          </p:cNvPr>
          <p:cNvSpPr/>
          <p:nvPr/>
        </p:nvSpPr>
        <p:spPr>
          <a:xfrm>
            <a:off x="8125703" y="4513830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Finding unique patients in desc    :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It identifies doctors who have attended the highest number of unique patients, highlighting their engagement and patient reach.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Doctor_37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is specialized 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General medicine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and handling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51 unique patients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1086126"/>
            <a:ext cx="990600" cy="780774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240" y="2800687"/>
            <a:ext cx="18382479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 012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752885" y="7018305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07065" y="1120677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8" y="0"/>
                </a:lnTo>
                <a:lnTo>
                  <a:pt x="4705928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1600" y="8095349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4" y="0"/>
                </a:lnTo>
                <a:lnTo>
                  <a:pt x="1965944" y="1533437"/>
                </a:lnTo>
                <a:lnTo>
                  <a:pt x="0" y="1533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B80CAC5-6EE0-1668-A57E-EFFEF0E3135F}"/>
              </a:ext>
            </a:extLst>
          </p:cNvPr>
          <p:cNvSpPr txBox="1"/>
          <p:nvPr/>
        </p:nvSpPr>
        <p:spPr>
          <a:xfrm>
            <a:off x="5526511" y="2637121"/>
            <a:ext cx="8546728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50"/>
              </a:lnSpc>
            </a:pPr>
            <a:r>
              <a:rPr lang="en-US" sz="1143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  <a:t>Thanks </a:t>
            </a:r>
            <a:br>
              <a:rPr lang="en-US" sz="1143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</a:br>
            <a:r>
              <a:rPr lang="en-US" sz="11436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  <a:t>for </a:t>
            </a:r>
            <a:br>
              <a:rPr lang="en-US" sz="11436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</a:br>
            <a:r>
              <a:rPr lang="en-US" sz="11436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Cambria" panose="02040503050406030204" pitchFamily="18" charset="0"/>
                <a:cs typeface="TT Norms"/>
                <a:sym typeface="TT Norms"/>
              </a:rPr>
              <a:t>Listening</a:t>
            </a:r>
            <a:endParaRPr lang="en-US" sz="11436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 panose="020B0703020102020204" pitchFamily="34" charset="0"/>
              <a:ea typeface="Cambria" panose="02040503050406030204" pitchFamily="18" charset="0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0400" y="1137714"/>
            <a:ext cx="1371600" cy="1155060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5400" y="9056602"/>
            <a:ext cx="1217920" cy="611687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8269" y="3257418"/>
            <a:ext cx="519213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b="1" dirty="0">
                <a:solidFill>
                  <a:srgbClr val="FFFFFF"/>
                </a:solidFill>
                <a:latin typeface="Bahnschrift Light Condensed" panose="020B0502040204020203" pitchFamily="34" charset="0"/>
                <a:ea typeface="TT Norms"/>
                <a:cs typeface="TT Norms"/>
                <a:sym typeface="TT Norms"/>
              </a:rPr>
              <a:t>Inner </a:t>
            </a:r>
            <a:r>
              <a:rPr lang="en-US" sz="8524" b="1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joins</a:t>
            </a:r>
          </a:p>
        </p:txBody>
      </p:sp>
      <p:sp>
        <p:nvSpPr>
          <p:cNvPr id="6" name="Freeform 6"/>
          <p:cNvSpPr/>
          <p:nvPr/>
        </p:nvSpPr>
        <p:spPr>
          <a:xfrm>
            <a:off x="1818269" y="5833579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34400" y="2292773"/>
            <a:ext cx="7543800" cy="4679527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5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 002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3000" y="3498169"/>
            <a:ext cx="7772400" cy="254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784"/>
              </a:lnSpc>
            </a:pPr>
            <a:r>
              <a:rPr lang="en-US" sz="2800" spc="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TT Norms"/>
                <a:sym typeface="TT Norms"/>
              </a:rPr>
              <a:t> 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51A62BC3-59E3-68E7-210B-D2D9688D18E1}"/>
              </a:ext>
            </a:extLst>
          </p:cNvPr>
          <p:cNvSpPr/>
          <p:nvPr/>
        </p:nvSpPr>
        <p:spPr>
          <a:xfrm>
            <a:off x="3058070" y="5034487"/>
            <a:ext cx="3094713" cy="4114800"/>
          </a:xfrm>
          <a:custGeom>
            <a:avLst/>
            <a:gdLst/>
            <a:ahLst/>
            <a:cxnLst/>
            <a:rect l="l" t="t" r="r" b="b"/>
            <a:pathLst>
              <a:path w="4622926" h="6324898">
                <a:moveTo>
                  <a:pt x="0" y="0"/>
                </a:moveTo>
                <a:lnTo>
                  <a:pt x="4622926" y="0"/>
                </a:lnTo>
                <a:lnTo>
                  <a:pt x="4622926" y="6324898"/>
                </a:lnTo>
                <a:lnTo>
                  <a:pt x="0" y="6324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1172D301-1B12-02C4-EAC3-5D977E004C7F}"/>
              </a:ext>
            </a:extLst>
          </p:cNvPr>
          <p:cNvSpPr/>
          <p:nvPr/>
        </p:nvSpPr>
        <p:spPr>
          <a:xfrm flipH="1"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57AEBEBB-4062-A269-9010-E2C62333495F}"/>
              </a:ext>
            </a:extLst>
          </p:cNvPr>
          <p:cNvSpPr/>
          <p:nvPr/>
        </p:nvSpPr>
        <p:spPr>
          <a:xfrm>
            <a:off x="8779306" y="3193961"/>
            <a:ext cx="7047559" cy="351955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Distribution of completed appointments  by specialization :</a:t>
            </a:r>
          </a:p>
          <a:p>
            <a:endParaRPr lang="en-US" sz="24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Inner Joins retrieve a  clear view of successful patient–doctor interactions, revealing which doctors and specializations are most active and efficient in completing appointments .</a:t>
            </a: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9000" y="723900"/>
            <a:ext cx="1295400" cy="990600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64973" y="8864278"/>
            <a:ext cx="1066800" cy="585502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85737" y="4651592"/>
            <a:ext cx="3758095" cy="5260869"/>
          </a:xfrm>
          <a:custGeom>
            <a:avLst/>
            <a:gdLst/>
            <a:ahLst/>
            <a:cxnLst/>
            <a:rect l="l" t="t" r="r" b="b"/>
            <a:pathLst>
              <a:path w="4622926" h="6324898">
                <a:moveTo>
                  <a:pt x="0" y="0"/>
                </a:moveTo>
                <a:lnTo>
                  <a:pt x="4622926" y="0"/>
                </a:lnTo>
                <a:lnTo>
                  <a:pt x="4622926" y="6324898"/>
                </a:lnTo>
                <a:lnTo>
                  <a:pt x="0" y="632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71123" y="2096500"/>
            <a:ext cx="5920574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Cambria" panose="02040503050406030204" pitchFamily="18" charset="0"/>
                <a:cs typeface="TT Norms"/>
                <a:sym typeface="TT Norms"/>
              </a:rPr>
              <a:t>Left Join with Null handling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2877" y="2166130"/>
            <a:ext cx="5276881" cy="225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endParaRPr lang="en-US" sz="8524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8610"/>
              </a:lnSpc>
            </a:pPr>
            <a:endParaRPr lang="en-US" sz="8524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935932" y="924554"/>
            <a:ext cx="1522880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2000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 003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24000" y="575310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98688FD2-C30D-E82D-796F-BDB8A192F784}"/>
              </a:ext>
            </a:extLst>
          </p:cNvPr>
          <p:cNvSpPr/>
          <p:nvPr/>
        </p:nvSpPr>
        <p:spPr>
          <a:xfrm flipH="1"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10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2428FF0C-0E8D-8854-8FFE-7DB35CB425A7}"/>
              </a:ext>
            </a:extLst>
          </p:cNvPr>
          <p:cNvSpPr/>
          <p:nvPr/>
        </p:nvSpPr>
        <p:spPr>
          <a:xfrm>
            <a:off x="9347199" y="2602499"/>
            <a:ext cx="7543800" cy="4679527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500DD501-7DB1-54B8-F6D2-C2D051B558DB}"/>
              </a:ext>
            </a:extLst>
          </p:cNvPr>
          <p:cNvSpPr/>
          <p:nvPr/>
        </p:nvSpPr>
        <p:spPr>
          <a:xfrm>
            <a:off x="9595319" y="3507373"/>
            <a:ext cx="7047559" cy="351955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Distribution of patients who never booked  appointments  :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Left join retrieves patients who have never booked an appointment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It supports better follow-up strategies and enhances overall patient engagement analysis . 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201" y="419100"/>
            <a:ext cx="1069426" cy="860981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22691" y="9100167"/>
            <a:ext cx="1026481" cy="524558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8269" y="1434436"/>
            <a:ext cx="12369894" cy="225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SemiCondensed" panose="020B0502040204020203" pitchFamily="34" charset="0"/>
                <a:ea typeface="TT Norms"/>
                <a:cs typeface="TT Norms"/>
                <a:sym typeface="TT Norms"/>
              </a:rPr>
              <a:t>Right Join using aggregate functions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805342"/>
            <a:ext cx="18275449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2607" y="7617898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004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175612" y="5854103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6"/>
          <p:cNvGrpSpPr/>
          <p:nvPr/>
        </p:nvGrpSpPr>
        <p:grpSpPr>
          <a:xfrm>
            <a:off x="891833" y="4533901"/>
            <a:ext cx="3579730" cy="4048039"/>
            <a:chOff x="0" y="0"/>
            <a:chExt cx="812800" cy="876746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76746"/>
            </a:xfrm>
            <a:custGeom>
              <a:avLst/>
              <a:gdLst/>
              <a:ahLst/>
              <a:cxnLst/>
              <a:rect l="l" t="t" r="r" b="b"/>
              <a:pathLst>
                <a:path w="812800" h="876746">
                  <a:moveTo>
                    <a:pt x="47448" y="0"/>
                  </a:moveTo>
                  <a:lnTo>
                    <a:pt x="765352" y="0"/>
                  </a:lnTo>
                  <a:cubicBezTo>
                    <a:pt x="791557" y="0"/>
                    <a:pt x="812800" y="21243"/>
                    <a:pt x="812800" y="47448"/>
                  </a:cubicBezTo>
                  <a:lnTo>
                    <a:pt x="812800" y="829298"/>
                  </a:lnTo>
                  <a:cubicBezTo>
                    <a:pt x="812800" y="855503"/>
                    <a:pt x="791557" y="876746"/>
                    <a:pt x="765352" y="876746"/>
                  </a:cubicBezTo>
                  <a:lnTo>
                    <a:pt x="47448" y="876746"/>
                  </a:lnTo>
                  <a:cubicBezTo>
                    <a:pt x="34864" y="876746"/>
                    <a:pt x="22796" y="871747"/>
                    <a:pt x="13897" y="862849"/>
                  </a:cubicBezTo>
                  <a:cubicBezTo>
                    <a:pt x="4999" y="853950"/>
                    <a:pt x="0" y="841882"/>
                    <a:pt x="0" y="829298"/>
                  </a:cubicBezTo>
                  <a:lnTo>
                    <a:pt x="0" y="47448"/>
                  </a:lnTo>
                  <a:cubicBezTo>
                    <a:pt x="0" y="21243"/>
                    <a:pt x="21243" y="0"/>
                    <a:pt x="47448" y="0"/>
                  </a:cubicBezTo>
                  <a:close/>
                </a:path>
              </a:pathLst>
            </a:custGeom>
            <a:blipFill>
              <a:blip r:embed="rId11"/>
              <a:stretch>
                <a:fillRect l="-30951" r="-30951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20" name="Freeform 8">
            <a:extLst>
              <a:ext uri="{FF2B5EF4-FFF2-40B4-BE49-F238E27FC236}">
                <a16:creationId xmlns:a16="http://schemas.microsoft.com/office/drawing/2014/main" id="{15F45D4B-3B95-2570-30A0-AA3DBC968B79}"/>
              </a:ext>
            </a:extLst>
          </p:cNvPr>
          <p:cNvSpPr/>
          <p:nvPr/>
        </p:nvSpPr>
        <p:spPr>
          <a:xfrm>
            <a:off x="6049195" y="3692362"/>
            <a:ext cx="7543800" cy="4202396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AF130DF3-A48E-5A71-6284-1EF4C383F93C}"/>
              </a:ext>
            </a:extLst>
          </p:cNvPr>
          <p:cNvSpPr/>
          <p:nvPr/>
        </p:nvSpPr>
        <p:spPr>
          <a:xfrm>
            <a:off x="6323322" y="4533901"/>
            <a:ext cx="7047559" cy="3083998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Total diagnoses for each doctor  :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Right Joins retrieves displays the total diagnoses handled by each doctor, including those with none.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It  helping assess doctor activity levels and identify underutilized medical staff</a:t>
            </a:r>
            <a:r>
              <a:rPr lang="en-US" sz="2400" dirty="0"/>
              <a:t>.</a:t>
            </a:r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3172" y="2185958"/>
            <a:ext cx="914400" cy="696854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72108" y="9099751"/>
            <a:ext cx="925264" cy="525390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6872" y="2809252"/>
            <a:ext cx="1832487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6481" y="671362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4" y="0"/>
                </a:lnTo>
                <a:lnTo>
                  <a:pt x="1965944" y="1533436"/>
                </a:lnTo>
                <a:lnTo>
                  <a:pt x="0" y="1533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82994" y="4381500"/>
            <a:ext cx="3658865" cy="3658865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572" r="-2457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06487" y="2417123"/>
            <a:ext cx="503715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Full Join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E37373CA-6D0F-0092-9AFF-C66BCDBAB990}"/>
              </a:ext>
            </a:extLst>
          </p:cNvPr>
          <p:cNvSpPr/>
          <p:nvPr/>
        </p:nvSpPr>
        <p:spPr>
          <a:xfrm>
            <a:off x="7162800" y="4122447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C20B871B-18F8-2111-5E51-3DC53D6691B3}"/>
              </a:ext>
            </a:extLst>
          </p:cNvPr>
          <p:cNvSpPr/>
          <p:nvPr/>
        </p:nvSpPr>
        <p:spPr>
          <a:xfrm>
            <a:off x="7363703" y="4991100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Mismathches</a:t>
            </a:r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 between Appointments and diagnoses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Null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values in the result indicate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missing / unmatched data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between appointments &amp; Diagnoses.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This helps identify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incomplete medical records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8177" y="670800"/>
            <a:ext cx="838200" cy="762000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640" y="8538084"/>
            <a:ext cx="987732" cy="563432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3000" y="2358795"/>
            <a:ext cx="1014298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Window functions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42002" y="3046435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006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69041" y="6997103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26E9AFD-5754-B579-04C5-EF3D9E5E6F0F}"/>
              </a:ext>
            </a:extLst>
          </p:cNvPr>
          <p:cNvGrpSpPr/>
          <p:nvPr/>
        </p:nvGrpSpPr>
        <p:grpSpPr>
          <a:xfrm>
            <a:off x="1064024" y="3826857"/>
            <a:ext cx="5049723" cy="5268514"/>
            <a:chOff x="0" y="0"/>
            <a:chExt cx="812800" cy="876746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0851EDB-33F3-11F5-29F2-46CF435F0154}"/>
                </a:ext>
              </a:extLst>
            </p:cNvPr>
            <p:cNvSpPr/>
            <p:nvPr/>
          </p:nvSpPr>
          <p:spPr>
            <a:xfrm>
              <a:off x="0" y="0"/>
              <a:ext cx="812800" cy="876746"/>
            </a:xfrm>
            <a:custGeom>
              <a:avLst/>
              <a:gdLst/>
              <a:ahLst/>
              <a:cxnLst/>
              <a:rect l="l" t="t" r="r" b="b"/>
              <a:pathLst>
                <a:path w="812800" h="876746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842806"/>
                  </a:lnTo>
                  <a:cubicBezTo>
                    <a:pt x="812800" y="861550"/>
                    <a:pt x="797604" y="876746"/>
                    <a:pt x="778860" y="876746"/>
                  </a:cubicBezTo>
                  <a:lnTo>
                    <a:pt x="33940" y="876746"/>
                  </a:lnTo>
                  <a:cubicBezTo>
                    <a:pt x="15196" y="876746"/>
                    <a:pt x="0" y="861550"/>
                    <a:pt x="0" y="842806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9"/>
              <a:stretch>
                <a:fillRect l="-30799" r="-3079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22" name="Freeform 8">
            <a:extLst>
              <a:ext uri="{FF2B5EF4-FFF2-40B4-BE49-F238E27FC236}">
                <a16:creationId xmlns:a16="http://schemas.microsoft.com/office/drawing/2014/main" id="{CC584DB6-B120-6115-2860-1CD731FA9E3C}"/>
              </a:ext>
            </a:extLst>
          </p:cNvPr>
          <p:cNvSpPr/>
          <p:nvPr/>
        </p:nvSpPr>
        <p:spPr>
          <a:xfrm>
            <a:off x="8610600" y="3826857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B57F68DB-4ED0-656C-8697-0B8D7308CEF3}"/>
              </a:ext>
            </a:extLst>
          </p:cNvPr>
          <p:cNvSpPr/>
          <p:nvPr/>
        </p:nvSpPr>
        <p:spPr>
          <a:xfrm>
            <a:off x="8811503" y="4704995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Ranking and aggregations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All patients have visited their respective doctors exactly once ,  no doctor has a patient with multiple appointments.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Used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Dense_Rank</a:t>
            </a: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( ) with Partition by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doctor_id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to rank patients per doctor.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All patients ranked 1 because they exactly had </a:t>
            </a: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one appointment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7600" y="1060403"/>
            <a:ext cx="1676400" cy="1602252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8596514"/>
            <a:ext cx="1352079" cy="765932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1" y="0"/>
                </a:moveTo>
                <a:lnTo>
                  <a:pt x="0" y="0"/>
                </a:lnTo>
                <a:lnTo>
                  <a:pt x="0" y="7477749"/>
                </a:lnTo>
                <a:lnTo>
                  <a:pt x="20461501" y="7477749"/>
                </a:lnTo>
                <a:lnTo>
                  <a:pt x="20461501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4381500"/>
            <a:ext cx="2667000" cy="3429000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5" y="0"/>
                </a:lnTo>
                <a:lnTo>
                  <a:pt x="1965945" y="1533437"/>
                </a:lnTo>
                <a:lnTo>
                  <a:pt x="0" y="1533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06486" y="1925067"/>
            <a:ext cx="992901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SemiBold Condensed" panose="020B0502040204020203" pitchFamily="34" charset="0"/>
                <a:ea typeface="TT Norms"/>
                <a:cs typeface="TT Norms"/>
                <a:sym typeface="TT Norms"/>
              </a:rPr>
              <a:t>Conditional Expressions 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8F650F-8EE2-87DE-EC17-1CAA6AD9844A}"/>
              </a:ext>
            </a:extLst>
          </p:cNvPr>
          <p:cNvSpPr/>
          <p:nvPr/>
        </p:nvSpPr>
        <p:spPr>
          <a:xfrm>
            <a:off x="1152994" y="3467140"/>
            <a:ext cx="7543800" cy="4800560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CAF5718-AA72-2F30-3028-E9BF74FA92A7}"/>
              </a:ext>
            </a:extLst>
          </p:cNvPr>
          <p:cNvSpPr/>
          <p:nvPr/>
        </p:nvSpPr>
        <p:spPr>
          <a:xfrm>
            <a:off x="1401114" y="4363065"/>
            <a:ext cx="7047559" cy="3733800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Patients age groups analysis :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Most patients falls under 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61+ age group (Seniors)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has the highest number of patients, indicating a predominantly older patient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This highlights the need to focus healthcare resources on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age-related treatments</a:t>
            </a:r>
            <a:r>
              <a:rPr lang="en-US" sz="2400" dirty="0"/>
              <a:t>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5040" y="539388"/>
            <a:ext cx="990600" cy="840514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18726" y="9093850"/>
            <a:ext cx="1153864" cy="537192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8200" y="1523442"/>
            <a:ext cx="1358720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SemiBold Condensed" panose="020B0502040204020203" pitchFamily="34" charset="0"/>
                <a:ea typeface="TT Norms"/>
                <a:cs typeface="TT Norms"/>
                <a:sym typeface="TT Norms"/>
              </a:rPr>
              <a:t>Numeric &amp; string function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6754" y="2792683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41885" y="7311086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935932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 008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92069" y="3418137"/>
            <a:ext cx="3752793" cy="791762"/>
            <a:chOff x="0" y="0"/>
            <a:chExt cx="779223" cy="2085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9223" cy="208530"/>
            </a:xfrm>
            <a:custGeom>
              <a:avLst/>
              <a:gdLst/>
              <a:ahLst/>
              <a:cxnLst/>
              <a:rect l="l" t="t" r="r" b="b"/>
              <a:pathLst>
                <a:path w="779223" h="208530">
                  <a:moveTo>
                    <a:pt x="54952" y="0"/>
                  </a:moveTo>
                  <a:lnTo>
                    <a:pt x="724272" y="0"/>
                  </a:lnTo>
                  <a:cubicBezTo>
                    <a:pt x="754621" y="0"/>
                    <a:pt x="779223" y="24603"/>
                    <a:pt x="779223" y="54952"/>
                  </a:cubicBezTo>
                  <a:lnTo>
                    <a:pt x="779223" y="153578"/>
                  </a:lnTo>
                  <a:cubicBezTo>
                    <a:pt x="779223" y="183927"/>
                    <a:pt x="754621" y="208530"/>
                    <a:pt x="724272" y="208530"/>
                  </a:cubicBezTo>
                  <a:lnTo>
                    <a:pt x="54952" y="208530"/>
                  </a:lnTo>
                  <a:cubicBezTo>
                    <a:pt x="40377" y="208530"/>
                    <a:pt x="26400" y="202740"/>
                    <a:pt x="16095" y="192435"/>
                  </a:cubicBezTo>
                  <a:cubicBezTo>
                    <a:pt x="5790" y="182129"/>
                    <a:pt x="0" y="168152"/>
                    <a:pt x="0" y="153578"/>
                  </a:cubicBezTo>
                  <a:lnTo>
                    <a:pt x="0" y="54952"/>
                  </a:lnTo>
                  <a:cubicBezTo>
                    <a:pt x="0" y="24603"/>
                    <a:pt x="24603" y="0"/>
                    <a:pt x="549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77922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92069" y="4515822"/>
            <a:ext cx="3752793" cy="4048039"/>
            <a:chOff x="0" y="0"/>
            <a:chExt cx="812800" cy="8767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76746"/>
            </a:xfrm>
            <a:custGeom>
              <a:avLst/>
              <a:gdLst/>
              <a:ahLst/>
              <a:cxnLst/>
              <a:rect l="l" t="t" r="r" b="b"/>
              <a:pathLst>
                <a:path w="812800" h="876746">
                  <a:moveTo>
                    <a:pt x="47448" y="0"/>
                  </a:moveTo>
                  <a:lnTo>
                    <a:pt x="765352" y="0"/>
                  </a:lnTo>
                  <a:cubicBezTo>
                    <a:pt x="791557" y="0"/>
                    <a:pt x="812800" y="21243"/>
                    <a:pt x="812800" y="47448"/>
                  </a:cubicBezTo>
                  <a:lnTo>
                    <a:pt x="812800" y="829298"/>
                  </a:lnTo>
                  <a:cubicBezTo>
                    <a:pt x="812800" y="855503"/>
                    <a:pt x="791557" y="876746"/>
                    <a:pt x="765352" y="876746"/>
                  </a:cubicBezTo>
                  <a:lnTo>
                    <a:pt x="47448" y="876746"/>
                  </a:lnTo>
                  <a:cubicBezTo>
                    <a:pt x="34864" y="876746"/>
                    <a:pt x="22796" y="871747"/>
                    <a:pt x="13897" y="862849"/>
                  </a:cubicBezTo>
                  <a:cubicBezTo>
                    <a:pt x="4999" y="853950"/>
                    <a:pt x="0" y="841882"/>
                    <a:pt x="0" y="829298"/>
                  </a:cubicBezTo>
                  <a:lnTo>
                    <a:pt x="0" y="47448"/>
                  </a:lnTo>
                  <a:cubicBezTo>
                    <a:pt x="0" y="21243"/>
                    <a:pt x="21243" y="0"/>
                    <a:pt x="47448" y="0"/>
                  </a:cubicBezTo>
                  <a:close/>
                </a:path>
              </a:pathLst>
            </a:custGeom>
            <a:blipFill>
              <a:blip r:embed="rId9"/>
              <a:stretch>
                <a:fillRect l="-30799" r="-3079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2819400" y="3662380"/>
            <a:ext cx="2441881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5"/>
              </a:lnSpc>
            </a:pPr>
            <a:r>
              <a:rPr lang="en-US" sz="2800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     Insights </a:t>
            </a:r>
          </a:p>
        </p:txBody>
      </p:sp>
      <p:sp>
        <p:nvSpPr>
          <p:cNvPr id="35" name="Freeform 35"/>
          <p:cNvSpPr/>
          <p:nvPr/>
        </p:nvSpPr>
        <p:spPr>
          <a:xfrm>
            <a:off x="2532685" y="5817134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3594E49E-3982-2AA6-3A47-B5E41E0EEF66}"/>
              </a:ext>
            </a:extLst>
          </p:cNvPr>
          <p:cNvSpPr/>
          <p:nvPr/>
        </p:nvSpPr>
        <p:spPr>
          <a:xfrm>
            <a:off x="8364512" y="3417077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875DA8DF-DF4D-E968-38D4-FC8EE9CA19AF}"/>
              </a:ext>
            </a:extLst>
          </p:cNvPr>
          <p:cNvSpPr/>
          <p:nvPr/>
        </p:nvSpPr>
        <p:spPr>
          <a:xfrm>
            <a:off x="8584160" y="4376381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Patients and their contact numbers :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 query identifies all patients whose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contact numbers end with “1234”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, showing their names 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uppercase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for consistency and readability.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Patient_name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is PATIENT_1234 and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contact_number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is “ 98765431234”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89984E0D-7CDA-76D3-FFF7-56C09FE56563}"/>
              </a:ext>
            </a:extLst>
          </p:cNvPr>
          <p:cNvSpPr txBox="1"/>
          <p:nvPr/>
        </p:nvSpPr>
        <p:spPr>
          <a:xfrm>
            <a:off x="-990600" y="4989369"/>
            <a:ext cx="9625753" cy="10496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885"/>
              </a:lnSpc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200" y="1179047"/>
            <a:ext cx="914400" cy="916453"/>
          </a:xfrm>
          <a:custGeom>
            <a:avLst/>
            <a:gdLst/>
            <a:ahLst/>
            <a:cxnLst/>
            <a:rect l="l" t="t" r="r" b="b"/>
            <a:pathLst>
              <a:path w="516732" h="381898">
                <a:moveTo>
                  <a:pt x="0" y="0"/>
                </a:moveTo>
                <a:lnTo>
                  <a:pt x="516733" y="0"/>
                </a:lnTo>
                <a:lnTo>
                  <a:pt x="516733" y="381898"/>
                </a:lnTo>
                <a:lnTo>
                  <a:pt x="0" y="38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74058" y="8854394"/>
            <a:ext cx="1046628" cy="546471"/>
          </a:xfrm>
          <a:custGeom>
            <a:avLst/>
            <a:gdLst/>
            <a:ahLst/>
            <a:cxnLst/>
            <a:rect l="l" t="t" r="r" b="b"/>
            <a:pathLst>
              <a:path w="637065" h="364865">
                <a:moveTo>
                  <a:pt x="0" y="0"/>
                </a:moveTo>
                <a:lnTo>
                  <a:pt x="637065" y="0"/>
                </a:lnTo>
                <a:lnTo>
                  <a:pt x="637065" y="364864"/>
                </a:lnTo>
                <a:lnTo>
                  <a:pt x="0" y="36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809252"/>
            <a:ext cx="18288000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0" y="0"/>
                </a:moveTo>
                <a:lnTo>
                  <a:pt x="20461501" y="0"/>
                </a:lnTo>
                <a:lnTo>
                  <a:pt x="20461501" y="7477749"/>
                </a:lnTo>
                <a:lnTo>
                  <a:pt x="0" y="747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71411" y="2922997"/>
            <a:ext cx="5339535" cy="5853855"/>
          </a:xfrm>
          <a:custGeom>
            <a:avLst/>
            <a:gdLst/>
            <a:ahLst/>
            <a:cxnLst/>
            <a:rect l="l" t="t" r="r" b="b"/>
            <a:pathLst>
              <a:path w="4247786" h="4608052">
                <a:moveTo>
                  <a:pt x="0" y="0"/>
                </a:moveTo>
                <a:lnTo>
                  <a:pt x="4247786" y="0"/>
                </a:lnTo>
                <a:lnTo>
                  <a:pt x="4247786" y="4608051"/>
                </a:lnTo>
                <a:lnTo>
                  <a:pt x="0" y="460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18268" y="2479541"/>
            <a:ext cx="679233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8524" dirty="0">
                <a:solidFill>
                  <a:srgbClr val="FFFFFF"/>
                </a:solidFill>
                <a:latin typeface="Bahnschrift Condensed" panose="020B0502040204020203" pitchFamily="34" charset="0"/>
                <a:ea typeface="TT Norms"/>
                <a:cs typeface="TT Norms"/>
                <a:sym typeface="TT Norms"/>
              </a:rPr>
              <a:t>Subqueries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25800" y="924554"/>
            <a:ext cx="1522880" cy="25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Slide</a:t>
            </a:r>
            <a:r>
              <a:rPr lang="en-US" sz="1866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1866" b="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009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073770" y="4419942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F50745CF-8DBD-CA40-F690-8DBEA2E95996}"/>
              </a:ext>
            </a:extLst>
          </p:cNvPr>
          <p:cNvSpPr/>
          <p:nvPr/>
        </p:nvSpPr>
        <p:spPr>
          <a:xfrm>
            <a:off x="1040275" y="4394132"/>
            <a:ext cx="7449367" cy="4545823"/>
          </a:xfrm>
          <a:custGeom>
            <a:avLst/>
            <a:gdLst/>
            <a:ahLst/>
            <a:cxnLst/>
            <a:rect l="l" t="t" r="r" b="b"/>
            <a:pathLst>
              <a:path w="8916074" h="6792427">
                <a:moveTo>
                  <a:pt x="0" y="0"/>
                </a:moveTo>
                <a:lnTo>
                  <a:pt x="8916074" y="0"/>
                </a:lnTo>
                <a:lnTo>
                  <a:pt x="8916074" y="6792427"/>
                </a:lnTo>
                <a:lnTo>
                  <a:pt x="0" y="6792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7CAA356F-4D72-4024-26C1-81F7127E4E31}"/>
              </a:ext>
            </a:extLst>
          </p:cNvPr>
          <p:cNvSpPr/>
          <p:nvPr/>
        </p:nvSpPr>
        <p:spPr>
          <a:xfrm>
            <a:off x="1241178" y="5266678"/>
            <a:ext cx="7047559" cy="3357919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r>
              <a:rPr lang="en-US" sz="2400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Handling sub-queries for Insulin patients  :</a:t>
            </a:r>
          </a:p>
          <a:p>
            <a:endParaRPr lang="en-US" sz="2400" b="1" i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This query lists all patients who have been prescribed Insulin by linking medication records to their diagnoses.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It helps identify diabetic patients for focused treatment and care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5848</TotalTime>
  <Words>448</Words>
  <Application>Microsoft Office PowerPoint</Application>
  <PresentationFormat>Custom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TT Norms Bold</vt:lpstr>
      <vt:lpstr>Bahnschrift SemiBold Condensed</vt:lpstr>
      <vt:lpstr>Calibri</vt:lpstr>
      <vt:lpstr>Cambria</vt:lpstr>
      <vt:lpstr>Bahnschrift Light Condensed</vt:lpstr>
      <vt:lpstr>Bahnschrift SemiCondensed</vt:lpstr>
      <vt:lpstr>Franklin Gothic Demi</vt:lpstr>
      <vt:lpstr>Bahnschrift Condensed</vt:lpstr>
      <vt:lpstr>TT Norms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Modern Stock Market Presentation</dc:title>
  <cp:lastModifiedBy>Karthi Keyan</cp:lastModifiedBy>
  <cp:revision>1</cp:revision>
  <dcterms:created xsi:type="dcterms:W3CDTF">2006-08-16T00:00:00Z</dcterms:created>
  <dcterms:modified xsi:type="dcterms:W3CDTF">2025-11-04T04:48:02Z</dcterms:modified>
  <dc:identifier>DAG2mqFaz3k</dc:identifier>
</cp:coreProperties>
</file>